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73" r:id="rId4"/>
    <p:sldId id="272" r:id="rId5"/>
    <p:sldId id="270" r:id="rId6"/>
    <p:sldId id="266" r:id="rId7"/>
    <p:sldId id="257" r:id="rId8"/>
    <p:sldId id="262" r:id="rId9"/>
    <p:sldId id="258" r:id="rId10"/>
    <p:sldId id="259" r:id="rId11"/>
    <p:sldId id="260" r:id="rId12"/>
    <p:sldId id="261" r:id="rId13"/>
    <p:sldId id="263" r:id="rId14"/>
    <p:sldId id="264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F6F638-7F20-4F49-AEF2-8FF7FCA94E4F}" v="28" dt="2024-12-05T10:56:36.68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5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민주 이" userId="2129829065c3ad40" providerId="LiveId" clId="{65F6F638-7F20-4F49-AEF2-8FF7FCA94E4F}"/>
    <pc:docChg chg="undo custSel addSld modSld">
      <pc:chgData name="민주 이" userId="2129829065c3ad40" providerId="LiveId" clId="{65F6F638-7F20-4F49-AEF2-8FF7FCA94E4F}" dt="2024-12-05T10:56:36.672" v="440"/>
      <pc:docMkLst>
        <pc:docMk/>
      </pc:docMkLst>
      <pc:sldChg chg="add">
        <pc:chgData name="민주 이" userId="2129829065c3ad40" providerId="LiveId" clId="{65F6F638-7F20-4F49-AEF2-8FF7FCA94E4F}" dt="2024-12-05T10:56:36.672" v="440"/>
        <pc:sldMkLst>
          <pc:docMk/>
          <pc:sldMk cId="186095808" sldId="266"/>
        </pc:sldMkLst>
      </pc:sldChg>
      <pc:sldChg chg="addSp delSp modSp add mod">
        <pc:chgData name="민주 이" userId="2129829065c3ad40" providerId="LiveId" clId="{65F6F638-7F20-4F49-AEF2-8FF7FCA94E4F}" dt="2024-12-05T10:56:22.513" v="439" actId="1076"/>
        <pc:sldMkLst>
          <pc:docMk/>
          <pc:sldMk cId="297684531" sldId="270"/>
        </pc:sldMkLst>
        <pc:spChg chg="mod">
          <ac:chgData name="민주 이" userId="2129829065c3ad40" providerId="LiveId" clId="{65F6F638-7F20-4F49-AEF2-8FF7FCA94E4F}" dt="2024-12-05T10:56:22.513" v="439" actId="1076"/>
          <ac:spMkLst>
            <pc:docMk/>
            <pc:sldMk cId="297684531" sldId="270"/>
            <ac:spMk id="4" creationId="{84B7D61E-11BE-765A-B2A7-EA01B6D859EB}"/>
          </ac:spMkLst>
        </pc:spChg>
        <pc:picChg chg="del">
          <ac:chgData name="민주 이" userId="2129829065c3ad40" providerId="LiveId" clId="{65F6F638-7F20-4F49-AEF2-8FF7FCA94E4F}" dt="2024-12-05T10:55:54.214" v="398" actId="478"/>
          <ac:picMkLst>
            <pc:docMk/>
            <pc:sldMk cId="297684531" sldId="270"/>
            <ac:picMk id="3" creationId="{CEC39234-BB1C-A6E5-43B1-7DCFC6CCC6BB}"/>
          </ac:picMkLst>
        </pc:picChg>
        <pc:picChg chg="add mod">
          <ac:chgData name="민주 이" userId="2129829065c3ad40" providerId="LiveId" clId="{65F6F638-7F20-4F49-AEF2-8FF7FCA94E4F}" dt="2024-12-05T10:55:56.756" v="400" actId="1076"/>
          <ac:picMkLst>
            <pc:docMk/>
            <pc:sldMk cId="297684531" sldId="270"/>
            <ac:picMk id="5" creationId="{BB85AA3E-53A4-FDAA-C903-126F0DF98C8A}"/>
          </ac:picMkLst>
        </pc:picChg>
      </pc:sldChg>
      <pc:sldChg chg="add">
        <pc:chgData name="민주 이" userId="2129829065c3ad40" providerId="LiveId" clId="{65F6F638-7F20-4F49-AEF2-8FF7FCA94E4F}" dt="2024-12-05T10:39:03.202" v="396"/>
        <pc:sldMkLst>
          <pc:docMk/>
          <pc:sldMk cId="604195860" sldId="272"/>
        </pc:sldMkLst>
      </pc:sldChg>
      <pc:sldChg chg="addSp delSp modSp mod">
        <pc:chgData name="민주 이" userId="2129829065c3ad40" providerId="LiveId" clId="{65F6F638-7F20-4F49-AEF2-8FF7FCA94E4F}" dt="2024-12-05T10:38:36.277" v="395" actId="1076"/>
        <pc:sldMkLst>
          <pc:docMk/>
          <pc:sldMk cId="3689190138" sldId="273"/>
        </pc:sldMkLst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3" creationId="{53DDE041-D9E3-4AEB-7DA4-DE5676AC45EF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4" creationId="{F2FE9921-692F-2A99-D4F0-15C2E37F6C74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5" creationId="{A8D1E89A-D951-BBDB-86B7-EDDCDC3E3547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7" creationId="{26D2D969-2F2A-9427-DB97-9ECD79AC27FE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8" creationId="{8D25CDE7-364B-2162-26E4-6EB9EE7301BF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9" creationId="{F03ABECB-BDAF-53BC-65DA-4BB3ABAAE0B1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10" creationId="{4CBFD614-196E-667A-6F1A-74D47191E262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11" creationId="{EFEFECD0-FA57-1C77-E2C4-37BE43B8E512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12" creationId="{3EDCBB93-63D1-AD08-DBC3-FF6236F1EF0C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13" creationId="{653242EA-8D0D-BEC3-1382-A48DD0E24EE8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15" creationId="{2FF9C78D-7963-2672-F883-4B5EAD32EC6F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16" creationId="{11A9C0B2-DCB8-E2A2-1A07-ACAC6CC5174C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17" creationId="{E22F8B40-9D91-951C-7863-A7E2D602BD49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18" creationId="{FACA2C8B-86F7-DE9F-5E0F-2D5A133AA8F6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25" creationId="{3E571715-C609-5890-EB74-DCC258B64F72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53" creationId="{1353CE5A-B47A-6537-2586-5B39FC9845F2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54" creationId="{A56BB648-AEA8-E81C-0C6D-2C7A693ABE5A}"/>
          </ac:spMkLst>
        </pc:spChg>
        <pc:spChg chg="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55" creationId="{740C1BD2-8962-EF1D-68B3-29D7B3BB0E11}"/>
          </ac:spMkLst>
        </pc:spChg>
        <pc:spChg chg="add 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56" creationId="{5655CC57-BA98-54CB-1202-D2934D1B8BB0}"/>
          </ac:spMkLst>
        </pc:spChg>
        <pc:spChg chg="add 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57" creationId="{149B3F6D-603E-38F3-A3E4-D4610C946CF9}"/>
          </ac:spMkLst>
        </pc:spChg>
        <pc:spChg chg="add 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77" creationId="{41D644A0-E1A9-B4A0-552A-BB83E8D199E8}"/>
          </ac:spMkLst>
        </pc:spChg>
        <pc:spChg chg="add mod">
          <ac:chgData name="민주 이" userId="2129829065c3ad40" providerId="LiveId" clId="{65F6F638-7F20-4F49-AEF2-8FF7FCA94E4F}" dt="2024-12-05T10:38:36.277" v="395" actId="1076"/>
          <ac:spMkLst>
            <pc:docMk/>
            <pc:sldMk cId="3689190138" sldId="273"/>
            <ac:spMk id="78" creationId="{DA5F6DDA-1B34-A4A1-E4A2-6B105640CA62}"/>
          </ac:spMkLst>
        </pc:spChg>
        <pc:cxnChg chg="mo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20" creationId="{2179FB00-CBA5-6D02-35A9-1731757E59C8}"/>
          </ac:cxnSpMkLst>
        </pc:cxnChg>
        <pc:cxnChg chg="mo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23" creationId="{F002E7C4-DCBE-BF16-8420-D76276B2F6FB}"/>
          </ac:cxnSpMkLst>
        </pc:cxnChg>
        <pc:cxnChg chg="mo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26" creationId="{0F5AAF6F-548A-97C8-5AD6-40D4B32ED04B}"/>
          </ac:cxnSpMkLst>
        </pc:cxnChg>
        <pc:cxnChg chg="mo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28" creationId="{F3E35BA8-221E-E8CD-FF7E-7ED83B04D816}"/>
          </ac:cxnSpMkLst>
        </pc:cxnChg>
        <pc:cxnChg chg="del mod">
          <ac:chgData name="민주 이" userId="2129829065c3ad40" providerId="LiveId" clId="{65F6F638-7F20-4F49-AEF2-8FF7FCA94E4F}" dt="2024-12-05T10:31:08.561" v="78" actId="478"/>
          <ac:cxnSpMkLst>
            <pc:docMk/>
            <pc:sldMk cId="3689190138" sldId="273"/>
            <ac:cxnSpMk id="29" creationId="{D9532373-DEBD-BF9B-A54E-5B9B285BBCA4}"/>
          </ac:cxnSpMkLst>
        </pc:cxnChg>
        <pc:cxnChg chg="mo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31" creationId="{D9091EEF-C5DA-C184-D8C8-D19A896D0F2D}"/>
          </ac:cxnSpMkLst>
        </pc:cxnChg>
        <pc:cxnChg chg="mo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32" creationId="{827697B9-C0BA-E655-7D2B-0C55EC2A318B}"/>
          </ac:cxnSpMkLst>
        </pc:cxnChg>
        <pc:cxnChg chg="mo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35" creationId="{D8B7AF33-3D55-F2FF-62C3-AF76C13B77EE}"/>
          </ac:cxnSpMkLst>
        </pc:cxnChg>
        <pc:cxnChg chg="add mod or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59" creationId="{D1B880B3-4364-D418-03EE-6E4F29D743CE}"/>
          </ac:cxnSpMkLst>
        </pc:cxnChg>
        <pc:cxnChg chg="add mo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63" creationId="{0049FC6A-88B0-515D-29BE-E2E066FBF654}"/>
          </ac:cxnSpMkLst>
        </pc:cxnChg>
        <pc:cxnChg chg="add mod or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66" creationId="{F952C323-0137-3B36-D208-FBD99F085F2E}"/>
          </ac:cxnSpMkLst>
        </pc:cxnChg>
        <pc:cxnChg chg="add mod or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68" creationId="{B988D632-CBD7-EC2A-4463-5409F7971986}"/>
          </ac:cxnSpMkLst>
        </pc:cxnChg>
        <pc:cxnChg chg="add mod or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70" creationId="{22513BB1-2732-0FC0-0E37-9CD26A849B2B}"/>
          </ac:cxnSpMkLst>
        </pc:cxnChg>
        <pc:cxnChg chg="add mod">
          <ac:chgData name="민주 이" userId="2129829065c3ad40" providerId="LiveId" clId="{65F6F638-7F20-4F49-AEF2-8FF7FCA94E4F}" dt="2024-12-05T10:38:36.277" v="395" actId="1076"/>
          <ac:cxnSpMkLst>
            <pc:docMk/>
            <pc:sldMk cId="3689190138" sldId="273"/>
            <ac:cxnSpMk id="86" creationId="{5A61D118-AE80-897E-345F-CC7A5C4215F7}"/>
          </ac:cxnSpMkLst>
        </pc:cxnChg>
      </pc:sldChg>
    </pc:docChg>
  </pc:docChgLst>
</pc:chgInfo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A20766-87AE-2C61-7C1E-55B1C8F136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236A494-230B-BA79-A4F3-3987F45243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F3B7BE-ED20-21CA-8764-82A137075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EAB902-3076-1EE1-FAAE-517D31262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5136DC-5ACC-E26A-E569-D37DA1626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870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DDD33C-7840-835D-364B-8F61713EC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D82FBDB-48F5-A204-55ED-03FD68C230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D345A4-E84A-73E7-7BE5-03EBD9DC7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E5746-75CC-F35A-0DFC-2FBA3C7FF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372246-46FD-26BF-7737-0B8085E6B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8996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D2B6188-6797-CF6B-51FD-9A02D8937DC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F7849C8-4416-0BC8-9860-F53A1B156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5B2DF7-03BF-98B6-701A-076521612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9B7ABD-3C69-937C-F4CF-6603C3A6E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34E646-B735-8552-7C9F-EDF63900D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182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0CAB4F-1D79-9298-3223-AB7B16A2D7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9F7B69-30C0-C8C8-8960-F36E26DD2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1B831F-0683-C369-86F5-D5340897E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880B8B-254E-1FA4-A920-B020A7F10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B8C10C-34AF-5204-B89E-DE3C8C278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2337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D7E191-9C43-7454-FADC-947AE1870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E945DC-0B64-9015-AA11-F4D3131AC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637CBC-3670-FDE2-0A2A-21765099F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E02A2D-7735-3FA2-A8E6-37D8591BAF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0CE79F-BBBE-D4A7-FEAF-57680762D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4290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F67BE6-3D25-E74C-1AFE-227DC2B7C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FFBEC7-80D3-E07F-8A80-CD18D4C897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55915C-6915-430D-805D-0CE534234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BCEBB8-167A-B2B8-3612-99A4F264A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4FEAB4-AF61-BEE9-56EB-F106ED74E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67AFF8-D1A6-DECF-9222-771A495A7D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495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E27C31-0EEB-D61D-2BE7-BCA63BEC6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C40991-BCD0-8B47-B6E7-79AA2BFDE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0E3085D-CA03-F5F0-6FE6-3678722DA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42659BB-0998-F911-E985-BB1A1F00FF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34AF3F8-53A0-B65E-C7F0-3486BC74C0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1A0B676-9B69-0111-6691-02EB935A0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B31F58D-8EBA-D801-BC97-01AC31572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FF70C8D-54EF-EEC5-A849-5F65B0C33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6061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A5943-6DBB-AA80-25DC-5565EA3A0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0BDB565-F25D-CE23-7D00-F80B7604A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B9F00A-0FDB-9B4E-9477-A20BB3BDA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2C8091D-BE2B-8782-0A19-C07F4C4F7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259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D6BA690-D1D8-5F9A-5312-2734FE320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70CFAA1-809F-EB04-F90E-2C1251F86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C32D1A9-3848-1ED6-77D2-4910D70B4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3187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3A3ED7-39B6-2E51-B8CE-36D4F4BEA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BF412D-0052-9D27-4085-D97F98E5C5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ED343FD-F9E1-B94C-A687-F2A7C3B5B1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D1B7FD4-18B1-EC5D-6D30-9A1B0149A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395FF3-B843-54E3-432D-E3E0EF02F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6D4FF7F-6638-511B-09CE-59D3689EB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753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8A37B8-564B-0579-D2FA-27380A2A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E8F6F4C-9E3A-2FAD-6638-66A0EAE7AC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DE0F8AF-6F73-9869-BA5A-1B2913160C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22AA82-81C5-2A69-A3E9-807E5BA80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D17BDD-CDB7-E4C2-5DA3-93CAE6AAF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785A3A3-2EAE-2627-7F7A-8DCC93B12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0750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C4828C0-D62B-2435-710B-A6D3FA52C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0380353-B7E4-0EBC-0715-D77D522903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33B036-C695-DE3C-109B-7EC914DB1C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58F2B0-0238-4A6A-AEAE-DF1BDB9B142F}" type="datetimeFigureOut">
              <a:rPr lang="ko-KR" altLang="en-US" smtClean="0"/>
              <a:t>2024-12-05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F4F31D-5012-9EAF-2B54-1538886420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958CD4-6D9B-C325-CF1A-2193AF482C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DB60098-5AF9-4EAB-8F78-5FA7281DC4B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3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4B1324-85D8-74A5-29E2-D7C1D141C1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COFFEE, WITH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508E8B-7CE4-0F0A-0398-A4FD5E55AAE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2022111700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17172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321AC-386C-488D-75A8-2F7C3A7F7C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DB219ED-F8B2-336C-4B82-19F1D0A36C05}"/>
              </a:ext>
            </a:extLst>
          </p:cNvPr>
          <p:cNvSpPr txBox="1"/>
          <p:nvPr/>
        </p:nvSpPr>
        <p:spPr>
          <a:xfrm>
            <a:off x="0" y="0"/>
            <a:ext cx="19704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기업 소개</a:t>
            </a:r>
          </a:p>
        </p:txBody>
      </p:sp>
      <p:pic>
        <p:nvPicPr>
          <p:cNvPr id="3" name="그림 2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CA786309-76EA-AEA8-FBF7-0509B717E4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35" y="752669"/>
            <a:ext cx="6187440" cy="1584960"/>
          </a:xfrm>
          <a:prstGeom prst="rect">
            <a:avLst/>
          </a:prstGeom>
        </p:spPr>
      </p:pic>
      <p:pic>
        <p:nvPicPr>
          <p:cNvPr id="4" name="기업소개">
            <a:hlinkClick r:id="" action="ppaction://media"/>
            <a:extLst>
              <a:ext uri="{FF2B5EF4-FFF2-40B4-BE49-F238E27FC236}">
                <a16:creationId xmlns:a16="http://schemas.microsoft.com/office/drawing/2014/main" id="{ADB33CA5-9DCD-A81E-62C3-91DDA84614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8770" y="1782146"/>
            <a:ext cx="8369695" cy="490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036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40BDFD-8B98-8E2F-B8E3-5FB0DE70D6EB}"/>
              </a:ext>
            </a:extLst>
          </p:cNvPr>
          <p:cNvSpPr txBox="1"/>
          <p:nvPr/>
        </p:nvSpPr>
        <p:spPr>
          <a:xfrm>
            <a:off x="0" y="0"/>
            <a:ext cx="33922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목록보기</a:t>
            </a:r>
            <a:r>
              <a:rPr lang="en-US" altLang="ko-KR" sz="3200" dirty="0"/>
              <a:t>&amp;</a:t>
            </a:r>
            <a:r>
              <a:rPr lang="ko-KR" altLang="en-US" sz="3200" dirty="0"/>
              <a:t>글쓰기</a:t>
            </a:r>
          </a:p>
        </p:txBody>
      </p:sp>
      <p:pic>
        <p:nvPicPr>
          <p:cNvPr id="3" name="목록보기와 글쓰기">
            <a:hlinkClick r:id="" action="ppaction://media"/>
            <a:extLst>
              <a:ext uri="{FF2B5EF4-FFF2-40B4-BE49-F238E27FC236}">
                <a16:creationId xmlns:a16="http://schemas.microsoft.com/office/drawing/2014/main" id="{F44F24C2-8064-3A74-522D-757346AE9D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34451" y="1831332"/>
            <a:ext cx="8357106" cy="48986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19233C-4C95-2D5A-46B4-0F09BEF670A7}"/>
              </a:ext>
            </a:extLst>
          </p:cNvPr>
          <p:cNvSpPr txBox="1"/>
          <p:nvPr/>
        </p:nvSpPr>
        <p:spPr>
          <a:xfrm>
            <a:off x="0" y="688947"/>
            <a:ext cx="39164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목록보기 </a:t>
            </a:r>
            <a:r>
              <a:rPr lang="en-US" altLang="ko-KR" dirty="0"/>
              <a:t>- </a:t>
            </a:r>
            <a:r>
              <a:rPr lang="ko-KR" altLang="en-US" dirty="0"/>
              <a:t>글쓰기 </a:t>
            </a:r>
            <a:r>
              <a:rPr lang="en-US" altLang="ko-KR" dirty="0"/>
              <a:t>- </a:t>
            </a:r>
            <a:r>
              <a:rPr lang="ko-KR" altLang="en-US" dirty="0"/>
              <a:t>완료</a:t>
            </a:r>
          </a:p>
          <a:p>
            <a:r>
              <a:rPr lang="ko-KR" altLang="en-US" dirty="0"/>
              <a:t>게시글 클릭 </a:t>
            </a:r>
            <a:r>
              <a:rPr lang="en-US" altLang="ko-KR" dirty="0"/>
              <a:t>- </a:t>
            </a:r>
            <a:r>
              <a:rPr lang="ko-KR" altLang="en-US" dirty="0"/>
              <a:t>수정 </a:t>
            </a:r>
            <a:r>
              <a:rPr lang="en-US" altLang="ko-KR" dirty="0"/>
              <a:t>- </a:t>
            </a:r>
            <a:r>
              <a:rPr lang="ko-KR" altLang="en-US" dirty="0"/>
              <a:t>삭제</a:t>
            </a:r>
          </a:p>
          <a:p>
            <a:r>
              <a:rPr lang="ko-KR" altLang="en-US" dirty="0"/>
              <a:t>게시글 클릭 </a:t>
            </a:r>
            <a:r>
              <a:rPr lang="en-US" altLang="ko-KR" dirty="0"/>
              <a:t>- </a:t>
            </a:r>
            <a:r>
              <a:rPr lang="ko-KR" altLang="en-US" dirty="0"/>
              <a:t>삭제</a:t>
            </a:r>
          </a:p>
          <a:p>
            <a:r>
              <a:rPr lang="ko-KR" altLang="en-US" dirty="0"/>
              <a:t>게시글 클릭 </a:t>
            </a:r>
            <a:r>
              <a:rPr lang="en-US" altLang="ko-KR" dirty="0"/>
              <a:t>- </a:t>
            </a:r>
            <a:r>
              <a:rPr lang="ko-KR" altLang="en-US" dirty="0"/>
              <a:t>댓글작성 </a:t>
            </a:r>
            <a:r>
              <a:rPr lang="en-US" altLang="ko-KR" dirty="0"/>
              <a:t>- </a:t>
            </a:r>
            <a:r>
              <a:rPr lang="ko-KR" altLang="en-US" dirty="0"/>
              <a:t>수정</a:t>
            </a:r>
            <a:r>
              <a:rPr lang="en-US" altLang="ko-KR" dirty="0"/>
              <a:t>, </a:t>
            </a:r>
            <a:r>
              <a:rPr lang="ko-KR" altLang="en-US" dirty="0"/>
              <a:t>삭제</a:t>
            </a:r>
          </a:p>
        </p:txBody>
      </p:sp>
    </p:spTree>
    <p:extLst>
      <p:ext uri="{BB962C8B-B14F-4D97-AF65-F5344CB8AC3E}">
        <p14:creationId xmlns:p14="http://schemas.microsoft.com/office/powerpoint/2010/main" val="184862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5FCFCA-7F9F-699B-D9DE-BDBCCDE00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E403B12-3246-BE8B-A1B5-BDD9BDD37735}"/>
              </a:ext>
            </a:extLst>
          </p:cNvPr>
          <p:cNvSpPr txBox="1"/>
          <p:nvPr/>
        </p:nvSpPr>
        <p:spPr>
          <a:xfrm>
            <a:off x="0" y="0"/>
            <a:ext cx="33073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스탬프</a:t>
            </a:r>
            <a:r>
              <a:rPr lang="en-US" altLang="ko-KR" sz="3200" dirty="0"/>
              <a:t>(</a:t>
            </a:r>
            <a:r>
              <a:rPr lang="ko-KR" altLang="en-US" sz="3200" dirty="0"/>
              <a:t>추가기능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pic>
        <p:nvPicPr>
          <p:cNvPr id="2" name="스탬프">
            <a:hlinkClick r:id="" action="ppaction://media"/>
            <a:extLst>
              <a:ext uri="{FF2B5EF4-FFF2-40B4-BE49-F238E27FC236}">
                <a16:creationId xmlns:a16="http://schemas.microsoft.com/office/drawing/2014/main" id="{58E1DC1A-AB1C-368A-8185-24C731BE2F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7112" y="692284"/>
            <a:ext cx="9337776" cy="547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557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F2279-3360-FAB7-670B-87AC4CCE7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426083-E7EC-400A-D611-2B7A8C6B4C29}"/>
              </a:ext>
            </a:extLst>
          </p:cNvPr>
          <p:cNvSpPr txBox="1"/>
          <p:nvPr/>
        </p:nvSpPr>
        <p:spPr>
          <a:xfrm>
            <a:off x="0" y="0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관리자페이지</a:t>
            </a:r>
          </a:p>
        </p:txBody>
      </p:sp>
      <p:pic>
        <p:nvPicPr>
          <p:cNvPr id="4" name="그림 3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C4B7940B-C204-605A-BD04-7D1EE294E6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922" y="797232"/>
            <a:ext cx="10402156" cy="526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031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5ADDC-B09C-0071-7694-85CBCBD88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2679187-368B-730C-4BDE-056AB0BFE55D}"/>
              </a:ext>
            </a:extLst>
          </p:cNvPr>
          <p:cNvSpPr txBox="1"/>
          <p:nvPr/>
        </p:nvSpPr>
        <p:spPr>
          <a:xfrm>
            <a:off x="0" y="0"/>
            <a:ext cx="27542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/>
              <a:t>DB (</a:t>
            </a:r>
            <a:r>
              <a:rPr lang="ko-KR" altLang="en-US" sz="3200" dirty="0"/>
              <a:t>추가작성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pic>
        <p:nvPicPr>
          <p:cNvPr id="9" name="그림 8" descr="텍스트, 소프트웨어, 컴퓨터 아이콘, 웹 페이지이(가) 표시된 사진&#10;&#10;자동 생성된 설명">
            <a:extLst>
              <a:ext uri="{FF2B5EF4-FFF2-40B4-BE49-F238E27FC236}">
                <a16:creationId xmlns:a16="http://schemas.microsoft.com/office/drawing/2014/main" id="{143FB646-7078-981F-BE02-2C8FE7EF8B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91"/>
          <a:stretch/>
        </p:blipFill>
        <p:spPr>
          <a:xfrm>
            <a:off x="205450" y="1182176"/>
            <a:ext cx="5206614" cy="3320376"/>
          </a:xfrm>
          <a:prstGeom prst="rect">
            <a:avLst/>
          </a:prstGeom>
        </p:spPr>
      </p:pic>
      <p:pic>
        <p:nvPicPr>
          <p:cNvPr id="13" name="그림 12" descr="텍스트, 스크린샷, 폰트, 소프트웨어이(가) 표시된 사진&#10;&#10;자동 생성된 설명">
            <a:extLst>
              <a:ext uri="{FF2B5EF4-FFF2-40B4-BE49-F238E27FC236}">
                <a16:creationId xmlns:a16="http://schemas.microsoft.com/office/drawing/2014/main" id="{8C33F65A-6E3B-C4E0-AD66-AB13BACDFE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25"/>
          <a:stretch/>
        </p:blipFill>
        <p:spPr>
          <a:xfrm>
            <a:off x="5760720" y="1987568"/>
            <a:ext cx="5920404" cy="1921696"/>
          </a:xfrm>
          <a:prstGeom prst="rect">
            <a:avLst/>
          </a:prstGeom>
        </p:spPr>
      </p:pic>
      <p:pic>
        <p:nvPicPr>
          <p:cNvPr id="15" name="그림 14" descr="텍스트, 화이트, 스크린샷, 폰트이(가) 표시된 사진&#10;&#10;자동 생성된 설명">
            <a:extLst>
              <a:ext uri="{FF2B5EF4-FFF2-40B4-BE49-F238E27FC236}">
                <a16:creationId xmlns:a16="http://schemas.microsoft.com/office/drawing/2014/main" id="{9983F0A2-388B-BDE4-05C1-9358D405C4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719" y="1182176"/>
            <a:ext cx="5920404" cy="77394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D1D1D52-5BD0-A372-B328-C2B1021B802A}"/>
              </a:ext>
            </a:extLst>
          </p:cNvPr>
          <p:cNvSpPr txBox="1"/>
          <p:nvPr/>
        </p:nvSpPr>
        <p:spPr>
          <a:xfrm>
            <a:off x="205450" y="781398"/>
            <a:ext cx="25488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user_stamps</a:t>
            </a:r>
            <a:r>
              <a:rPr lang="en-US" altLang="ko-KR" dirty="0"/>
              <a:t> (</a:t>
            </a:r>
            <a:r>
              <a:rPr lang="ko-KR" altLang="en-US" dirty="0"/>
              <a:t>스탬프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8536A5B-3F3B-B2F5-3A36-65DFF0BEAA53}"/>
              </a:ext>
            </a:extLst>
          </p:cNvPr>
          <p:cNvSpPr txBox="1"/>
          <p:nvPr/>
        </p:nvSpPr>
        <p:spPr>
          <a:xfrm>
            <a:off x="6469283" y="781398"/>
            <a:ext cx="2628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/>
              <a:t>Comments (</a:t>
            </a:r>
            <a:r>
              <a:rPr lang="ko-KR" altLang="en-US" dirty="0"/>
              <a:t>댓글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0B275C-0AF5-CDB4-53D9-692DBECE09D2}"/>
              </a:ext>
            </a:extLst>
          </p:cNvPr>
          <p:cNvSpPr txBox="1"/>
          <p:nvPr/>
        </p:nvSpPr>
        <p:spPr>
          <a:xfrm>
            <a:off x="205450" y="4533998"/>
            <a:ext cx="91796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user_id</a:t>
            </a:r>
            <a:r>
              <a:rPr lang="ko-KR" altLang="en-US" dirty="0"/>
              <a:t> </a:t>
            </a:r>
            <a:r>
              <a:rPr lang="en-US" altLang="ko-KR" dirty="0"/>
              <a:t>(PK)</a:t>
            </a:r>
          </a:p>
          <a:p>
            <a:r>
              <a:rPr lang="en-US" altLang="ko-KR" dirty="0"/>
              <a:t>stamps (</a:t>
            </a:r>
            <a:r>
              <a:rPr lang="ko-KR" altLang="en-US" dirty="0"/>
              <a:t>스탬프 개수</a:t>
            </a:r>
            <a:r>
              <a:rPr lang="en-US" altLang="ko-KR" dirty="0"/>
              <a:t>)</a:t>
            </a:r>
          </a:p>
          <a:p>
            <a:r>
              <a:rPr lang="en-US" altLang="ko-KR" dirty="0" err="1"/>
              <a:t>last_checked_date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마지막 스탬프를 찍은 날짜 </a:t>
            </a:r>
            <a:r>
              <a:rPr lang="en-US" altLang="ko-KR" dirty="0"/>
              <a:t>– </a:t>
            </a:r>
            <a:r>
              <a:rPr lang="ko-KR" altLang="en-US" dirty="0"/>
              <a:t>하루에 </a:t>
            </a:r>
            <a:r>
              <a:rPr lang="ko-KR" altLang="en-US" dirty="0" err="1"/>
              <a:t>하나씩만</a:t>
            </a:r>
            <a:r>
              <a:rPr lang="ko-KR" altLang="en-US" dirty="0"/>
              <a:t> 스탬프를 찍기 위함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FD2586A-0BA0-B2F9-EB12-625FAD72A308}"/>
              </a:ext>
            </a:extLst>
          </p:cNvPr>
          <p:cNvSpPr txBox="1"/>
          <p:nvPr/>
        </p:nvSpPr>
        <p:spPr>
          <a:xfrm>
            <a:off x="10310699" y="3979663"/>
            <a:ext cx="1675851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/>
              <a:t>id</a:t>
            </a:r>
            <a:br>
              <a:rPr lang="en-US" altLang="ko-KR" dirty="0"/>
            </a:br>
            <a:r>
              <a:rPr lang="en-US" altLang="ko-KR" dirty="0" err="1"/>
              <a:t>board_num</a:t>
            </a:r>
            <a:br>
              <a:rPr lang="en-US" altLang="ko-KR" dirty="0"/>
            </a:br>
            <a:r>
              <a:rPr lang="en-US" altLang="ko-KR" dirty="0" err="1"/>
              <a:t>user_id</a:t>
            </a:r>
            <a:br>
              <a:rPr lang="en-US" altLang="ko-KR" dirty="0"/>
            </a:br>
            <a:r>
              <a:rPr lang="en-US" altLang="ko-KR" dirty="0" err="1"/>
              <a:t>user_name</a:t>
            </a:r>
            <a:br>
              <a:rPr lang="en-US" altLang="ko-KR" dirty="0"/>
            </a:br>
            <a:r>
              <a:rPr lang="en-US" altLang="ko-KR" dirty="0"/>
              <a:t>content</a:t>
            </a:r>
            <a:br>
              <a:rPr lang="en-US" altLang="ko-KR" dirty="0"/>
            </a:br>
            <a:r>
              <a:rPr lang="en-US" altLang="ko-KR" dirty="0" err="1"/>
              <a:t>created_at</a:t>
            </a:r>
            <a:br>
              <a:rPr lang="en-US" altLang="ko-KR" dirty="0"/>
            </a:br>
            <a:r>
              <a:rPr lang="en-US" altLang="ko-KR" dirty="0" err="1"/>
              <a:t>updates_at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24704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3F11B2-E033-6F3C-121F-094714312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DE3F4F93-8513-94D2-8360-FF75278D09E7}"/>
              </a:ext>
            </a:extLst>
          </p:cNvPr>
          <p:cNvSpPr txBox="1">
            <a:spLocks/>
          </p:cNvSpPr>
          <p:nvPr/>
        </p:nvSpPr>
        <p:spPr>
          <a:xfrm>
            <a:off x="1524000" y="143325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메뉴 트리</a:t>
            </a:r>
          </a:p>
        </p:txBody>
      </p:sp>
    </p:spTree>
    <p:extLst>
      <p:ext uri="{BB962C8B-B14F-4D97-AF65-F5344CB8AC3E}">
        <p14:creationId xmlns:p14="http://schemas.microsoft.com/office/powerpoint/2010/main" val="1537796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D1B880B3-4364-D418-03EE-6E4F29D743CE}"/>
              </a:ext>
            </a:extLst>
          </p:cNvPr>
          <p:cNvCxnSpPr>
            <a:cxnSpLocks/>
          </p:cNvCxnSpPr>
          <p:nvPr/>
        </p:nvCxnSpPr>
        <p:spPr>
          <a:xfrm>
            <a:off x="8174740" y="1809635"/>
            <a:ext cx="0" cy="10397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직선 연결선 69">
            <a:extLst>
              <a:ext uri="{FF2B5EF4-FFF2-40B4-BE49-F238E27FC236}">
                <a16:creationId xmlns:a16="http://schemas.microsoft.com/office/drawing/2014/main" id="{22513BB1-2732-0FC0-0E37-9CD26A849B2B}"/>
              </a:ext>
            </a:extLst>
          </p:cNvPr>
          <p:cNvCxnSpPr>
            <a:cxnSpLocks/>
          </p:cNvCxnSpPr>
          <p:nvPr/>
        </p:nvCxnSpPr>
        <p:spPr>
          <a:xfrm>
            <a:off x="9415857" y="2835147"/>
            <a:ext cx="0" cy="14029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>
            <a:extLst>
              <a:ext uri="{FF2B5EF4-FFF2-40B4-BE49-F238E27FC236}">
                <a16:creationId xmlns:a16="http://schemas.microsoft.com/office/drawing/2014/main" id="{B988D632-CBD7-EC2A-4463-5409F7971986}"/>
              </a:ext>
            </a:extLst>
          </p:cNvPr>
          <p:cNvCxnSpPr>
            <a:cxnSpLocks/>
          </p:cNvCxnSpPr>
          <p:nvPr/>
        </p:nvCxnSpPr>
        <p:spPr>
          <a:xfrm>
            <a:off x="8046631" y="2843783"/>
            <a:ext cx="10751" cy="18849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F952C323-0137-3B36-D208-FBD99F085F2E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6684306" y="2843784"/>
            <a:ext cx="0" cy="172806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D8B7AF33-3D55-F2FF-62C3-AF76C13B77EE}"/>
              </a:ext>
            </a:extLst>
          </p:cNvPr>
          <p:cNvCxnSpPr>
            <a:cxnSpLocks/>
          </p:cNvCxnSpPr>
          <p:nvPr/>
        </p:nvCxnSpPr>
        <p:spPr>
          <a:xfrm>
            <a:off x="5650884" y="934859"/>
            <a:ext cx="0" cy="8747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0F5AAF6F-548A-97C8-5AD6-40D4B32ED04B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3503006" y="2183601"/>
            <a:ext cx="1" cy="22481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F3E35BA8-221E-E8CD-FF7E-7ED83B04D816}"/>
              </a:ext>
            </a:extLst>
          </p:cNvPr>
          <p:cNvCxnSpPr>
            <a:cxnSpLocks/>
          </p:cNvCxnSpPr>
          <p:nvPr/>
        </p:nvCxnSpPr>
        <p:spPr>
          <a:xfrm>
            <a:off x="5306123" y="2843784"/>
            <a:ext cx="0" cy="111150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9091EEF-C5DA-C184-D8C8-D19A896D0F2D}"/>
              </a:ext>
            </a:extLst>
          </p:cNvPr>
          <p:cNvCxnSpPr>
            <a:cxnSpLocks/>
          </p:cNvCxnSpPr>
          <p:nvPr/>
        </p:nvCxnSpPr>
        <p:spPr>
          <a:xfrm>
            <a:off x="2544340" y="1809635"/>
            <a:ext cx="0" cy="37396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827697B9-C0BA-E655-7D2B-0C55EC2A318B}"/>
              </a:ext>
            </a:extLst>
          </p:cNvPr>
          <p:cNvCxnSpPr>
            <a:cxnSpLocks/>
          </p:cNvCxnSpPr>
          <p:nvPr/>
        </p:nvCxnSpPr>
        <p:spPr>
          <a:xfrm>
            <a:off x="10787139" y="2843784"/>
            <a:ext cx="0" cy="20269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2179FB00-CBA5-6D02-35A9-1731757E59C8}"/>
              </a:ext>
            </a:extLst>
          </p:cNvPr>
          <p:cNvCxnSpPr>
            <a:cxnSpLocks/>
          </p:cNvCxnSpPr>
          <p:nvPr/>
        </p:nvCxnSpPr>
        <p:spPr>
          <a:xfrm flipH="1">
            <a:off x="1717971" y="2183601"/>
            <a:ext cx="15957" cy="19249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53DDE041-D9E3-4AEB-7DA4-DE5676AC45EF}"/>
              </a:ext>
            </a:extLst>
          </p:cNvPr>
          <p:cNvSpPr/>
          <p:nvPr/>
        </p:nvSpPr>
        <p:spPr>
          <a:xfrm>
            <a:off x="4659522" y="619179"/>
            <a:ext cx="2130552" cy="74980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bg1"/>
                </a:solidFill>
              </a:rPr>
              <a:t>메인</a:t>
            </a:r>
            <a:r>
              <a:rPr lang="en-US" altLang="ko-KR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>
                <a:solidFill>
                  <a:schemeClr val="bg1"/>
                </a:solidFill>
              </a:rPr>
              <a:t>페이지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F2FE9921-692F-2A99-D4F0-15C2E37F6C74}"/>
              </a:ext>
            </a:extLst>
          </p:cNvPr>
          <p:cNvSpPr/>
          <p:nvPr/>
        </p:nvSpPr>
        <p:spPr>
          <a:xfrm>
            <a:off x="1155765" y="2506298"/>
            <a:ext cx="1124412" cy="476359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로그인 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8D1E89A-D951-BBDB-86B7-EDDCDC3E3547}"/>
              </a:ext>
            </a:extLst>
          </p:cNvPr>
          <p:cNvSpPr/>
          <p:nvPr/>
        </p:nvSpPr>
        <p:spPr>
          <a:xfrm>
            <a:off x="2940800" y="2506298"/>
            <a:ext cx="1124412" cy="476359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로그인 후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6D2D969-2F2A-9427-DB97-9ECD79AC27FE}"/>
              </a:ext>
            </a:extLst>
          </p:cNvPr>
          <p:cNvSpPr/>
          <p:nvPr/>
        </p:nvSpPr>
        <p:spPr>
          <a:xfrm>
            <a:off x="4659522" y="3257440"/>
            <a:ext cx="1293203" cy="476359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ABOUT US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D25CDE7-364B-2162-26E4-6EB9EE7301BF}"/>
              </a:ext>
            </a:extLst>
          </p:cNvPr>
          <p:cNvSpPr/>
          <p:nvPr/>
        </p:nvSpPr>
        <p:spPr>
          <a:xfrm>
            <a:off x="6122100" y="3257441"/>
            <a:ext cx="1124412" cy="476359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메뉴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03ABECB-BDAF-53BC-65DA-4BB3ABAAE0B1}"/>
              </a:ext>
            </a:extLst>
          </p:cNvPr>
          <p:cNvSpPr/>
          <p:nvPr/>
        </p:nvSpPr>
        <p:spPr>
          <a:xfrm>
            <a:off x="7487875" y="3257441"/>
            <a:ext cx="1124412" cy="476359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BOARD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CBFD614-196E-667A-6F1A-74D47191E262}"/>
              </a:ext>
            </a:extLst>
          </p:cNvPr>
          <p:cNvSpPr/>
          <p:nvPr/>
        </p:nvSpPr>
        <p:spPr>
          <a:xfrm>
            <a:off x="10219426" y="3257440"/>
            <a:ext cx="1122902" cy="476359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NOTICE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EFEFECD0-FA57-1C77-E2C4-37BE43B8E512}"/>
              </a:ext>
            </a:extLst>
          </p:cNvPr>
          <p:cNvSpPr/>
          <p:nvPr/>
        </p:nvSpPr>
        <p:spPr>
          <a:xfrm>
            <a:off x="2940801" y="3140992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로그아웃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EDCBB93-63D1-AD08-DBC3-FF6236F1EF0C}"/>
              </a:ext>
            </a:extLst>
          </p:cNvPr>
          <p:cNvSpPr/>
          <p:nvPr/>
        </p:nvSpPr>
        <p:spPr>
          <a:xfrm>
            <a:off x="2940801" y="3796634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정보수정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53242EA-8D0D-BEC3-1382-A48DD0E24EE8}"/>
              </a:ext>
            </a:extLst>
          </p:cNvPr>
          <p:cNvSpPr/>
          <p:nvPr/>
        </p:nvSpPr>
        <p:spPr>
          <a:xfrm>
            <a:off x="2793694" y="4431739"/>
            <a:ext cx="1418625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관리자페이지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FF9C78D-7963-2672-F883-4B5EAD32EC6F}"/>
              </a:ext>
            </a:extLst>
          </p:cNvPr>
          <p:cNvSpPr/>
          <p:nvPr/>
        </p:nvSpPr>
        <p:spPr>
          <a:xfrm>
            <a:off x="6122100" y="3914499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커피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1A9C0B2-DCB8-E2A2-1A07-ACAC6CC5174C}"/>
              </a:ext>
            </a:extLst>
          </p:cNvPr>
          <p:cNvSpPr/>
          <p:nvPr/>
        </p:nvSpPr>
        <p:spPr>
          <a:xfrm>
            <a:off x="6122100" y="4571853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베이커리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22F8B40-9D91-951C-7863-A7E2D602BD49}"/>
              </a:ext>
            </a:extLst>
          </p:cNvPr>
          <p:cNvSpPr/>
          <p:nvPr/>
        </p:nvSpPr>
        <p:spPr>
          <a:xfrm>
            <a:off x="10207145" y="4553990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공지사항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ACA2C8B-86F7-DE9F-5E0F-2D5A133AA8F6}"/>
              </a:ext>
            </a:extLst>
          </p:cNvPr>
          <p:cNvSpPr/>
          <p:nvPr/>
        </p:nvSpPr>
        <p:spPr>
          <a:xfrm>
            <a:off x="10207145" y="3921601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이벤트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F002E7C4-DCBE-BF16-8420-D76276B2F6FB}"/>
              </a:ext>
            </a:extLst>
          </p:cNvPr>
          <p:cNvCxnSpPr>
            <a:cxnSpLocks/>
          </p:cNvCxnSpPr>
          <p:nvPr/>
        </p:nvCxnSpPr>
        <p:spPr>
          <a:xfrm>
            <a:off x="1725042" y="2183601"/>
            <a:ext cx="177796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3E571715-C609-5890-EB74-DCC258B64F72}"/>
              </a:ext>
            </a:extLst>
          </p:cNvPr>
          <p:cNvSpPr/>
          <p:nvPr/>
        </p:nvSpPr>
        <p:spPr>
          <a:xfrm>
            <a:off x="7440733" y="2075717"/>
            <a:ext cx="1582741" cy="476359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드롭다운 메뉴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1353CE5A-B47A-6537-2586-5B39FC9845F2}"/>
              </a:ext>
            </a:extLst>
          </p:cNvPr>
          <p:cNvSpPr/>
          <p:nvPr/>
        </p:nvSpPr>
        <p:spPr>
          <a:xfrm>
            <a:off x="4749025" y="3914498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기업</a:t>
            </a:r>
            <a:r>
              <a:rPr lang="en-US" altLang="ko-KR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>
                <a:solidFill>
                  <a:schemeClr val="tx1"/>
                </a:solidFill>
              </a:rPr>
              <a:t>소개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A56BB648-AEA8-E81C-0C6D-2C7A693ABE5A}"/>
              </a:ext>
            </a:extLst>
          </p:cNvPr>
          <p:cNvSpPr/>
          <p:nvPr/>
        </p:nvSpPr>
        <p:spPr>
          <a:xfrm>
            <a:off x="7487875" y="3921601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목록보기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740C1BD2-8962-EF1D-68B3-29D7B3BB0E11}"/>
              </a:ext>
            </a:extLst>
          </p:cNvPr>
          <p:cNvSpPr/>
          <p:nvPr/>
        </p:nvSpPr>
        <p:spPr>
          <a:xfrm>
            <a:off x="7495176" y="4567564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글쓰기</a:t>
            </a:r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5655CC57-BA98-54CB-1202-D2934D1B8BB0}"/>
              </a:ext>
            </a:extLst>
          </p:cNvPr>
          <p:cNvSpPr/>
          <p:nvPr/>
        </p:nvSpPr>
        <p:spPr>
          <a:xfrm>
            <a:off x="8853651" y="3258036"/>
            <a:ext cx="1124412" cy="476359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STAMP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149B3F6D-603E-38F3-A3E4-D4610C946CF9}"/>
              </a:ext>
            </a:extLst>
          </p:cNvPr>
          <p:cNvSpPr/>
          <p:nvPr/>
        </p:nvSpPr>
        <p:spPr>
          <a:xfrm>
            <a:off x="8855016" y="3921601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</a:rPr>
              <a:t>STAMP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0049FC6A-88B0-515D-29BE-E2E066FBF654}"/>
              </a:ext>
            </a:extLst>
          </p:cNvPr>
          <p:cNvCxnSpPr>
            <a:cxnSpLocks/>
          </p:cNvCxnSpPr>
          <p:nvPr/>
        </p:nvCxnSpPr>
        <p:spPr>
          <a:xfrm>
            <a:off x="5306123" y="2843784"/>
            <a:ext cx="5481016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41D644A0-E1A9-B4A0-552A-BB83E8D199E8}"/>
              </a:ext>
            </a:extLst>
          </p:cNvPr>
          <p:cNvSpPr/>
          <p:nvPr/>
        </p:nvSpPr>
        <p:spPr>
          <a:xfrm>
            <a:off x="1162836" y="3140992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chemeClr val="tx1"/>
                </a:solidFill>
              </a:rPr>
              <a:t>로그인</a:t>
            </a:r>
            <a:endParaRPr lang="ko-KR" altLang="en-US" sz="1600" dirty="0">
              <a:solidFill>
                <a:schemeClr val="tx1"/>
              </a:solidFill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DA5F6DDA-1B34-A4A1-E4A2-6B105640CA62}"/>
              </a:ext>
            </a:extLst>
          </p:cNvPr>
          <p:cNvSpPr/>
          <p:nvPr/>
        </p:nvSpPr>
        <p:spPr>
          <a:xfrm>
            <a:off x="1155765" y="3796634"/>
            <a:ext cx="1124412" cy="476359"/>
          </a:xfrm>
          <a:prstGeom prst="rect">
            <a:avLst/>
          </a:prstGeom>
          <a:solidFill>
            <a:schemeClr val="bg1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solidFill>
                  <a:schemeClr val="tx1"/>
                </a:solidFill>
              </a:rPr>
              <a:t>회원가입</a:t>
            </a:r>
          </a:p>
        </p:txBody>
      </p:sp>
      <p:cxnSp>
        <p:nvCxnSpPr>
          <p:cNvPr id="86" name="직선 연결선 85">
            <a:extLst>
              <a:ext uri="{FF2B5EF4-FFF2-40B4-BE49-F238E27FC236}">
                <a16:creationId xmlns:a16="http://schemas.microsoft.com/office/drawing/2014/main" id="{5A61D118-AE80-897E-345F-CC7A5C4215F7}"/>
              </a:ext>
            </a:extLst>
          </p:cNvPr>
          <p:cNvCxnSpPr>
            <a:cxnSpLocks/>
          </p:cNvCxnSpPr>
          <p:nvPr/>
        </p:nvCxnSpPr>
        <p:spPr>
          <a:xfrm>
            <a:off x="2544340" y="1809635"/>
            <a:ext cx="56304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9190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92D051-D4E8-0F09-DA69-1071FA1D57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7FB451AA-E1DB-B32A-7A19-243998BCBA8A}"/>
              </a:ext>
            </a:extLst>
          </p:cNvPr>
          <p:cNvSpPr txBox="1">
            <a:spLocks/>
          </p:cNvSpPr>
          <p:nvPr/>
        </p:nvSpPr>
        <p:spPr>
          <a:xfrm>
            <a:off x="1524000" y="143325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일정 관리</a:t>
            </a:r>
          </a:p>
        </p:txBody>
      </p:sp>
    </p:spTree>
    <p:extLst>
      <p:ext uri="{BB962C8B-B14F-4D97-AF65-F5344CB8AC3E}">
        <p14:creationId xmlns:p14="http://schemas.microsoft.com/office/powerpoint/2010/main" val="604195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4B7D61E-11BE-765A-B2A7-EA01B6D859EB}"/>
              </a:ext>
            </a:extLst>
          </p:cNvPr>
          <p:cNvSpPr txBox="1"/>
          <p:nvPr/>
        </p:nvSpPr>
        <p:spPr>
          <a:xfrm>
            <a:off x="0" y="4616650"/>
            <a:ext cx="423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기능별 분류</a:t>
            </a:r>
            <a:r>
              <a:rPr lang="en-US" altLang="ko-KR" dirty="0"/>
              <a:t>, MENU, NOTICE </a:t>
            </a:r>
            <a:r>
              <a:rPr lang="ko-KR" altLang="en-US" dirty="0"/>
              <a:t>제외 구현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B85AA3E-53A4-FDAA-C903-126F0DF98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461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845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8371BE-DFED-4286-F026-D61825C22C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E94B74BD-A79A-5131-6EEB-5A2F5CFA6E6B}"/>
              </a:ext>
            </a:extLst>
          </p:cNvPr>
          <p:cNvSpPr txBox="1">
            <a:spLocks/>
          </p:cNvSpPr>
          <p:nvPr/>
        </p:nvSpPr>
        <p:spPr>
          <a:xfrm>
            <a:off x="1524000" y="1433259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/>
              <a:t>프로그램 소개</a:t>
            </a:r>
          </a:p>
        </p:txBody>
      </p:sp>
    </p:spTree>
    <p:extLst>
      <p:ext uri="{BB962C8B-B14F-4D97-AF65-F5344CB8AC3E}">
        <p14:creationId xmlns:p14="http://schemas.microsoft.com/office/powerpoint/2010/main" val="186095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실내, 디자인이(가) 표시된 사진&#10;&#10;자동 생성된 설명">
            <a:extLst>
              <a:ext uri="{FF2B5EF4-FFF2-40B4-BE49-F238E27FC236}">
                <a16:creationId xmlns:a16="http://schemas.microsoft.com/office/drawing/2014/main" id="{33681916-EA66-2916-1A93-42FDB100E8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353" y="2076003"/>
            <a:ext cx="5914663" cy="28637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D6DDCF3-AD01-F190-1A37-AB678860D769}"/>
              </a:ext>
            </a:extLst>
          </p:cNvPr>
          <p:cNvSpPr txBox="1"/>
          <p:nvPr/>
        </p:nvSpPr>
        <p:spPr>
          <a:xfrm>
            <a:off x="0" y="0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/>
              <a:t>메인화면</a:t>
            </a:r>
            <a:endParaRPr lang="ko-KR" altLang="en-US" sz="32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9C5672E-70DC-87A8-B043-F59EDFD71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73" y="704988"/>
            <a:ext cx="5826580" cy="29740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60C4CD7-EA32-B108-B106-26A6A543D6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773" y="3679078"/>
            <a:ext cx="5826580" cy="306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342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B6853F-F3AD-DD09-633F-C6A005344A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86D1BFA-6953-B5F6-0707-F08FE0071A99}"/>
              </a:ext>
            </a:extLst>
          </p:cNvPr>
          <p:cNvSpPr txBox="1"/>
          <p:nvPr/>
        </p:nvSpPr>
        <p:spPr>
          <a:xfrm>
            <a:off x="0" y="0"/>
            <a:ext cx="45608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 err="1"/>
              <a:t>메인화면</a:t>
            </a:r>
            <a:r>
              <a:rPr lang="ko-KR" altLang="en-US" sz="3200" dirty="0"/>
              <a:t> </a:t>
            </a:r>
            <a:r>
              <a:rPr lang="en-US" altLang="ko-KR" sz="3200" dirty="0"/>
              <a:t>(</a:t>
            </a:r>
            <a:r>
              <a:rPr lang="ko-KR" altLang="en-US" sz="3200" dirty="0"/>
              <a:t>미 로그인 시</a:t>
            </a:r>
            <a:r>
              <a:rPr lang="en-US" altLang="ko-KR" sz="3200" dirty="0"/>
              <a:t>)</a:t>
            </a:r>
            <a:endParaRPr lang="ko-KR" altLang="en-US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3EDCBAE-259E-6FF5-4FFF-511ECA88F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5288" y="900605"/>
            <a:ext cx="4982568" cy="287455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85B7020-7954-10D7-1363-CB2976E99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632" y="900605"/>
            <a:ext cx="4440047" cy="2874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117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BF591A-6A76-012A-DE59-7E55E8ED7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9B7B764-836B-C9DD-7613-30ABBB277B25}"/>
              </a:ext>
            </a:extLst>
          </p:cNvPr>
          <p:cNvSpPr txBox="1"/>
          <p:nvPr/>
        </p:nvSpPr>
        <p:spPr>
          <a:xfrm>
            <a:off x="0" y="0"/>
            <a:ext cx="57759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/>
              <a:t>회원가입</a:t>
            </a:r>
            <a:r>
              <a:rPr lang="en-US" altLang="ko-KR" sz="3200" dirty="0"/>
              <a:t>, </a:t>
            </a:r>
            <a:r>
              <a:rPr lang="ko-KR" altLang="en-US" sz="3200" dirty="0"/>
              <a:t>로그인 및 정보 수정</a:t>
            </a:r>
          </a:p>
        </p:txBody>
      </p:sp>
      <p:pic>
        <p:nvPicPr>
          <p:cNvPr id="8" name="그림 7" descr="텍스트, 스크린샷, 소프트웨어, 웹사이트이(가) 표시된 사진&#10;&#10;자동 생성된 설명">
            <a:extLst>
              <a:ext uri="{FF2B5EF4-FFF2-40B4-BE49-F238E27FC236}">
                <a16:creationId xmlns:a16="http://schemas.microsoft.com/office/drawing/2014/main" id="{3CC5104C-10FC-0776-ACA6-BF024E14AC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34" y="749808"/>
            <a:ext cx="5148533" cy="2612102"/>
          </a:xfrm>
          <a:prstGeom prst="rect">
            <a:avLst/>
          </a:prstGeom>
        </p:spPr>
      </p:pic>
      <p:pic>
        <p:nvPicPr>
          <p:cNvPr id="10" name="그림 9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4B9348EA-52FE-83E0-AB67-46B0E91AB6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490" b="75444"/>
          <a:stretch/>
        </p:blipFill>
        <p:spPr>
          <a:xfrm>
            <a:off x="6722752" y="1205048"/>
            <a:ext cx="4480046" cy="1612960"/>
          </a:xfrm>
          <a:prstGeom prst="rect">
            <a:avLst/>
          </a:prstGeom>
        </p:spPr>
      </p:pic>
      <p:pic>
        <p:nvPicPr>
          <p:cNvPr id="12" name="그림 11" descr="텍스트, 스크린샷, 디자인이(가) 표시된 사진&#10;&#10;자동 생성된 설명">
            <a:extLst>
              <a:ext uri="{FF2B5EF4-FFF2-40B4-BE49-F238E27FC236}">
                <a16:creationId xmlns:a16="http://schemas.microsoft.com/office/drawing/2014/main" id="{FBE4042A-3BBE-68B6-D0DF-BB8ADC4FBB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1963" y="3819667"/>
            <a:ext cx="5126328" cy="259942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D9BF1776-292F-678D-1551-C407E921C1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234" y="3819667"/>
            <a:ext cx="5148533" cy="259942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2019C1D-249D-166D-F958-E0A44842253B}"/>
              </a:ext>
            </a:extLst>
          </p:cNvPr>
          <p:cNvSpPr txBox="1"/>
          <p:nvPr/>
        </p:nvSpPr>
        <p:spPr>
          <a:xfrm>
            <a:off x="456234" y="3384229"/>
            <a:ext cx="62041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아이디</a:t>
            </a:r>
            <a:r>
              <a:rPr lang="en-US" altLang="ko-KR" sz="1400" dirty="0"/>
              <a:t>, </a:t>
            </a:r>
            <a:r>
              <a:rPr lang="ko-KR" altLang="en-US" sz="1400" dirty="0"/>
              <a:t>비밀번호</a:t>
            </a:r>
            <a:r>
              <a:rPr lang="en-US" altLang="ko-KR" sz="1400" dirty="0"/>
              <a:t>, </a:t>
            </a:r>
            <a:r>
              <a:rPr lang="ko-KR" altLang="en-US" sz="1400" dirty="0"/>
              <a:t>이름</a:t>
            </a:r>
            <a:r>
              <a:rPr lang="en-US" altLang="ko-KR" sz="1400" dirty="0"/>
              <a:t>, </a:t>
            </a:r>
            <a:r>
              <a:rPr lang="ko-KR" altLang="en-US" sz="1400" dirty="0"/>
              <a:t>이메일</a:t>
            </a:r>
            <a:r>
              <a:rPr lang="en-US" altLang="ko-KR" sz="1400" dirty="0"/>
              <a:t>, </a:t>
            </a:r>
            <a:r>
              <a:rPr lang="ko-KR" altLang="en-US" sz="1400" dirty="0"/>
              <a:t>이미지 입력 후 저장하기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7C4E96-A5AB-339E-0E7E-E4E3BE84C4C9}"/>
              </a:ext>
            </a:extLst>
          </p:cNvPr>
          <p:cNvSpPr txBox="1"/>
          <p:nvPr/>
        </p:nvSpPr>
        <p:spPr>
          <a:xfrm>
            <a:off x="2534359" y="6407295"/>
            <a:ext cx="2190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로그인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237F6A7-6DFF-6325-D9AF-D2EEBE7FD483}"/>
              </a:ext>
            </a:extLst>
          </p:cNvPr>
          <p:cNvSpPr txBox="1"/>
          <p:nvPr/>
        </p:nvSpPr>
        <p:spPr>
          <a:xfrm>
            <a:off x="8453890" y="2857172"/>
            <a:ext cx="21900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로그인 완료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4558ED-1BBB-C1A8-5736-5F4A7215A99F}"/>
              </a:ext>
            </a:extLst>
          </p:cNvPr>
          <p:cNvSpPr txBox="1"/>
          <p:nvPr/>
        </p:nvSpPr>
        <p:spPr>
          <a:xfrm>
            <a:off x="8540068" y="6402172"/>
            <a:ext cx="24715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정보 수정</a:t>
            </a:r>
          </a:p>
        </p:txBody>
      </p:sp>
    </p:spTree>
    <p:extLst>
      <p:ext uri="{BB962C8B-B14F-4D97-AF65-F5344CB8AC3E}">
        <p14:creationId xmlns:p14="http://schemas.microsoft.com/office/powerpoint/2010/main" val="2738109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175</Words>
  <Application>Microsoft Office PowerPoint</Application>
  <PresentationFormat>와이드스크린</PresentationFormat>
  <Paragraphs>50</Paragraphs>
  <Slides>14</Slides>
  <Notes>0</Notes>
  <HiddenSlides>0</HiddenSlides>
  <MMClips>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COFFEE, WITH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민주 이</dc:creator>
  <cp:lastModifiedBy>민주 이</cp:lastModifiedBy>
  <cp:revision>3</cp:revision>
  <dcterms:created xsi:type="dcterms:W3CDTF">2024-12-05T10:04:18Z</dcterms:created>
  <dcterms:modified xsi:type="dcterms:W3CDTF">2024-12-05T11:08:55Z</dcterms:modified>
</cp:coreProperties>
</file>

<file path=docProps/thumbnail.jpeg>
</file>